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92304e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92304e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d37afe2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d37afe2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accounts you want to associate yourself with. Use clear keywords. Show up in searches.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8f3bc189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8f3bc189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d37afe25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d37afe2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8f3bc189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8f3bc18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8f3bc189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8f3bc18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8f3bc189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8f3bc189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8f3bc189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8f3bc189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f3bc18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f3bc18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8f3bc1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8f3bc1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8f3bc18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8f3bc18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are scrolling through social for entertainment. What gets their attention is something they can connect to emotionally.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8f3bc189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8f3bc18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to add value with captions on your posts. Captions have shown to increase engagement. News organizations like The Washington Post, with a highly successful IG strategy, post long captions and even follow those with story comments.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8f3bc18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8f3bc18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f3bc18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8f3bc18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the Facebook audience is more loyal among the big social media networks.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92304e9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92304e9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92304e9a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92304e9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8f3bc189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8f3bc189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8f3bc189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8f3bc189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7df9a2f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7df9a2f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7df9a2f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7df9a2f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audience better.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f3bc18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f3bc18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d37afe25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d37afe25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8f3bc18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8f3bc18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 helps.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8f3bc18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8f3bc18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f3bc18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8f3bc18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mission statement in the profile makes things extremely clear.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8f3bc189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8f3bc18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8f3bc18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8f3bc18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bout.instagram.com/blog/announcements/introducing-instagram-reels-announcement" TargetMode="External"/><Relationship Id="rId4" Type="http://schemas.openxmlformats.org/officeDocument/2006/relationships/hyperlink" Target="https://about.instagram.com/features/stori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journalism.org/2021/01/12/news-use-across-social-media-platforms-in-2020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proutsocial.com/insights/new-social-media-demographics/#IG-demos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nstagram.com/reel/CEZjpCuniIW/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later.com/blog/instagram-caption-length/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instagram.com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sQhXVCW1ECAJEE528QUV-092in2tHwZs/view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nstagram.com/believeintherun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Branding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Social Media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86951" cy="267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25" y="1788050"/>
            <a:ext cx="4767749" cy="3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your profile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63" y="1150575"/>
            <a:ext cx="547948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/>
        </p:nvSpPr>
        <p:spPr>
          <a:xfrm>
            <a:off x="1582625" y="703375"/>
            <a:ext cx="73464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Consistent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950" y="992073"/>
            <a:ext cx="2309080" cy="15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176" y="931425"/>
            <a:ext cx="3522952" cy="17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12" y="2757374"/>
            <a:ext cx="4385227" cy="2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573" y="3076112"/>
            <a:ext cx="3440551" cy="1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Yourself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00" y="0"/>
            <a:ext cx="5124726" cy="49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Yourself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00" y="1017725"/>
            <a:ext cx="7830566" cy="397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Yourself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50" y="188750"/>
            <a:ext cx="5688500" cy="464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Tips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565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600"/>
              <a:t>Pick a topic you want to be known for, then lurk your competitors</a:t>
            </a:r>
            <a:endParaRPr sz="2600"/>
          </a:p>
          <a:p>
            <a:pPr indent="-34178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300"/>
              <a:t>Live in their comment sections</a:t>
            </a:r>
            <a:endParaRPr sz="2300"/>
          </a:p>
          <a:p>
            <a:pPr indent="-34178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300"/>
              <a:t>Don’t be a creep</a:t>
            </a:r>
            <a:endParaRPr sz="2300"/>
          </a:p>
          <a:p>
            <a:pPr indent="-3565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600"/>
              <a:t>Ask questions</a:t>
            </a:r>
            <a:endParaRPr sz="2600"/>
          </a:p>
          <a:p>
            <a:pPr indent="-3565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600"/>
              <a:t>Answer questions</a:t>
            </a:r>
            <a:endParaRPr sz="2600"/>
          </a:p>
          <a:p>
            <a:pPr indent="-3565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600"/>
              <a:t>Experiment and be an early adopter</a:t>
            </a:r>
            <a:endParaRPr sz="2600"/>
          </a:p>
          <a:p>
            <a:pPr indent="-35655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600"/>
              <a:t>Consistency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your target audience?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not everyone.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is about sparking empathy.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it all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4283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Reels</a:t>
            </a:r>
            <a:r>
              <a:rPr lang="en" sz="3400"/>
              <a:t> (sorry, TikTok)</a:t>
            </a:r>
            <a:endParaRPr sz="3400"/>
          </a:p>
          <a:p>
            <a:pPr indent="-4048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000"/>
              <a:t>For now ...</a:t>
            </a:r>
            <a:endParaRPr sz="3000"/>
          </a:p>
          <a:p>
            <a:pPr indent="-4283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400" u="sng">
                <a:solidFill>
                  <a:schemeClr val="hlink"/>
                </a:solidFill>
                <a:hlinkClick r:id="rId4"/>
              </a:rPr>
              <a:t>Stories</a:t>
            </a:r>
            <a:r>
              <a:rPr lang="en" sz="3400"/>
              <a:t> (sorry, Snapchat)</a:t>
            </a:r>
            <a:endParaRPr sz="3400"/>
          </a:p>
          <a:p>
            <a:pPr indent="-4283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400"/>
              <a:t>Pictures (sorry, only good part of Facebook)</a:t>
            </a:r>
            <a:endParaRPr sz="3400"/>
          </a:p>
          <a:p>
            <a:pPr indent="-4048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000"/>
              <a:t>That’s why </a:t>
            </a:r>
            <a:r>
              <a:rPr lang="en" sz="3000"/>
              <a:t>Zuckerberg</a:t>
            </a:r>
            <a:r>
              <a:rPr lang="en" sz="3000"/>
              <a:t> bought ‘em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Instagram Audience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948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77"/>
              <a:t>40% of U.S. adults use this social network</a:t>
            </a:r>
            <a:endParaRPr sz="3377"/>
          </a:p>
          <a:p>
            <a:pPr indent="-3751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77"/>
              <a:t>YouTube: 74%</a:t>
            </a:r>
            <a:endParaRPr sz="2977"/>
          </a:p>
          <a:p>
            <a:pPr indent="-3751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77"/>
              <a:t>Facebook: 68%</a:t>
            </a:r>
            <a:endParaRPr sz="2977"/>
          </a:p>
          <a:p>
            <a:pPr indent="-3751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77"/>
              <a:t>Twitter: 25%</a:t>
            </a:r>
            <a:endParaRPr sz="2977"/>
          </a:p>
          <a:p>
            <a:pPr indent="-3751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77"/>
              <a:t>LinkedIn: 25%</a:t>
            </a:r>
            <a:endParaRPr sz="297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000"/>
              <a:t>Source: </a:t>
            </a:r>
            <a:r>
              <a:rPr i="1" lang="en" sz="1000" u="sng">
                <a:solidFill>
                  <a:schemeClr val="hlink"/>
                </a:solidFill>
                <a:hlinkClick r:id="rId3"/>
              </a:rPr>
              <a:t>Pew Research Center</a:t>
            </a:r>
            <a:endParaRPr i="1"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Instagram Audience</a:t>
            </a:r>
            <a:endParaRPr/>
          </a:p>
        </p:txBody>
      </p:sp>
      <p:pic>
        <p:nvPicPr>
          <p:cNvPr id="180" name="Google Shape;180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600" y="124875"/>
            <a:ext cx="3393650" cy="47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Reels</a:t>
            </a:r>
            <a:endParaRPr/>
          </a:p>
        </p:txBody>
      </p:sp>
      <p:pic>
        <p:nvPicPr>
          <p:cNvPr id="186" name="Google Shape;18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500" y="1017725"/>
            <a:ext cx="433300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Stories</a:t>
            </a:r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35" y="75275"/>
            <a:ext cx="2967264" cy="499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800" y="75275"/>
            <a:ext cx="2967276" cy="499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telling the story in the caption (and comments)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7618750" y="4609850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i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Later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750" y="1090650"/>
            <a:ext cx="52045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telling the story in the caption (and comments)</a:t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88" y="1017725"/>
            <a:ext cx="555021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Trick: Upload from your desktop</a:t>
            </a:r>
            <a:endParaRPr/>
          </a:p>
        </p:txBody>
      </p:sp>
      <p:pic>
        <p:nvPicPr>
          <p:cNvPr id="212" name="Google Shape;212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013" y="1170125"/>
            <a:ext cx="736196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 a professional account</a:t>
            </a:r>
            <a:endParaRPr/>
          </a:p>
        </p:txBody>
      </p:sp>
      <p:pic>
        <p:nvPicPr>
          <p:cNvPr id="218" name="Google Shape;218;p40" title="RPReplay_Final161161953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22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all social media networks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a clear identity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450"/>
            <a:ext cx="8839200" cy="28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198" cy="424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38" y="152400"/>
            <a:ext cx="83145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199" cy="422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738" y="152400"/>
            <a:ext cx="73585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63" y="152400"/>
            <a:ext cx="68752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